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79300" cy="9134475" type="ledger"/>
  <p:notesSz cx="6950075" cy="9236075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1" d="100"/>
          <a:sy n="81" d="100"/>
        </p:scale>
        <p:origin x="-720" y="-102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7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60637" y="486327"/>
            <a:ext cx="3649561" cy="103820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1954" y="486327"/>
            <a:ext cx="10745695" cy="103820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8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1953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12570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3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0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9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3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2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CC17-8B94-4B73-9E17-679E4575E94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2506-BB37-49A7-A7CA-7B267BB4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0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2944" y="74738"/>
            <a:ext cx="13313937" cy="8834438"/>
          </a:xfrm>
          <a:prstGeom prst="rect">
            <a:avLst/>
          </a:prstGeom>
        </p:spPr>
      </p:pic>
      <p:pic>
        <p:nvPicPr>
          <p:cNvPr id="1026" name="Picture 2" descr="C:\Users\wentworj!\Pictures\Microsoft Clip Organizer\Sta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9352">
            <a:off x="5883973" y="5856737"/>
            <a:ext cx="201814" cy="20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entworj!\AppData\Local\Microsoft\Windows\Temporary Internet Files\Content.IE5\IW2NY1BE\SymbolToilet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4488" flipH="1">
            <a:off x="3228282" y="3724101"/>
            <a:ext cx="203747" cy="2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73369" y="4286405"/>
            <a:ext cx="287794" cy="28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459" y="464485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62921">
            <a:off x="6080591" y="5848457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03153">
            <a:off x="6759336" y="7207629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wentworj!\AppData\Local\Microsoft\Windows\Temporary Internet Files\Content.IE5\AZPYE5M6\PngThumb-Road-Barrier-16363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78540">
            <a:off x="1708915" y="3302510"/>
            <a:ext cx="240169" cy="21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398" y="7353955"/>
            <a:ext cx="323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2667">
            <a:off x="5330376" y="5071724"/>
            <a:ext cx="323850" cy="25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89845">
            <a:off x="4869658" y="4840133"/>
            <a:ext cx="223701" cy="22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9955">
            <a:off x="3497885" y="4560904"/>
            <a:ext cx="323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24769">
            <a:off x="2425862" y="3691403"/>
            <a:ext cx="202836" cy="20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71397">
            <a:off x="9210759" y="904452"/>
            <a:ext cx="492894" cy="50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026" y="6440003"/>
            <a:ext cx="323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 descr="C:\Users\wentworj!\AppData\Local\Microsoft\Windows\Temporary Internet Files\Content.IE5\FCOWH5T2\epicregistration-300x18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75149">
            <a:off x="2844222" y="3711264"/>
            <a:ext cx="366096" cy="22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36594" y="923691"/>
            <a:ext cx="1981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= road closure point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9937373" y="1593763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=Porta toilets</a:t>
            </a:r>
            <a:endParaRPr lang="en-US" sz="900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64041">
            <a:off x="9485294" y="1325955"/>
            <a:ext cx="484650" cy="484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72467">
            <a:off x="9551979" y="1919668"/>
            <a:ext cx="491478" cy="61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038991" y="2079463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=Registration tent</a:t>
            </a:r>
            <a:endParaRPr lang="en-US" sz="900" dirty="0"/>
          </a:p>
        </p:txBody>
      </p:sp>
      <p:pic>
        <p:nvPicPr>
          <p:cNvPr id="1047" name="Picture 23" descr="C:\Users\wentworj!\AppData\Local\Microsoft\Windows\Temporary Internet Files\Content.IE5\MGHAT6PH\7731509598_cc7606cc3c_b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0850">
            <a:off x="4145179" y="4277629"/>
            <a:ext cx="457794" cy="30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3543">
            <a:off x="9391770" y="2406788"/>
            <a:ext cx="779771" cy="67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165766" y="2618104"/>
            <a:ext cx="8756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=Vendors</a:t>
            </a:r>
            <a:endParaRPr lang="en-US" sz="900" dirty="0"/>
          </a:p>
        </p:txBody>
      </p:sp>
      <p:pic>
        <p:nvPicPr>
          <p:cNvPr id="1050" name="Picture 26" descr="C:\Users\wentworj!\AppData\Local\Microsoft\Windows\Temporary Internet Files\Content.IE5\IW2NY1BE\3564548129_c402506a3d_z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36510" y="3184908"/>
            <a:ext cx="798583" cy="53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54189">
            <a:off x="4129744" y="4729739"/>
            <a:ext cx="433362" cy="28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60353">
            <a:off x="5036210" y="5335429"/>
            <a:ext cx="318151" cy="211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49899">
            <a:off x="6061696" y="6348464"/>
            <a:ext cx="451144" cy="299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359776" y="3293169"/>
            <a:ext cx="9059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=Food vendors</a:t>
            </a:r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8853402" y="482843"/>
            <a:ext cx="11792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MAP LEGEND KEY</a:t>
            </a:r>
            <a:endParaRPr lang="en-US" sz="1050" dirty="0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48504">
            <a:off x="2262879" y="3084054"/>
            <a:ext cx="32861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838011" y="50592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OF MAP</a:t>
            </a:r>
            <a:endParaRPr lang="en-US" dirty="0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9" y="5613293"/>
            <a:ext cx="2254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98374" y="4806676"/>
            <a:ext cx="236938" cy="2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9233">
            <a:off x="9615022" y="3821385"/>
            <a:ext cx="825292" cy="83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329980" y="4173263"/>
            <a:ext cx="16894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=</a:t>
            </a:r>
            <a:r>
              <a:rPr lang="en-US" sz="1000" dirty="0" err="1" smtClean="0"/>
              <a:t>Dj</a:t>
            </a:r>
            <a:r>
              <a:rPr lang="en-US" sz="1000" dirty="0" smtClean="0"/>
              <a:t> and Trophies</a:t>
            </a:r>
            <a:endParaRPr lang="en-US" sz="1000" dirty="0"/>
          </a:p>
        </p:txBody>
      </p:sp>
      <p:pic>
        <p:nvPicPr>
          <p:cNvPr id="1058" name="Picture 34" descr="C:\Users\wentworj!\AppData\Local\Microsoft\Windows\Temporary Internet Files\Content.IE5\IW2NY1BE\band_hero__super_bundle_358542[1]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9634" y="4265571"/>
            <a:ext cx="269565" cy="26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699" y="4698594"/>
            <a:ext cx="606746" cy="59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482008" y="4818294"/>
            <a:ext cx="17085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=Brad Mills Band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5883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</Words>
  <Application>Microsoft Office PowerPoint</Application>
  <PresentationFormat>Ledger Paper (11x17 in)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L. Wentworth (Domain Admin)</dc:creator>
  <cp:lastModifiedBy>Jeffrey L. Wentworth (Domain Admin)</cp:lastModifiedBy>
  <cp:revision>4</cp:revision>
  <cp:lastPrinted>2017-08-10T13:16:20Z</cp:lastPrinted>
  <dcterms:created xsi:type="dcterms:W3CDTF">2017-08-10T12:34:45Z</dcterms:created>
  <dcterms:modified xsi:type="dcterms:W3CDTF">2017-08-10T13:20:14Z</dcterms:modified>
</cp:coreProperties>
</file>